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3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6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3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2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9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6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7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7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3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6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4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BCAF-FC52-4E34-BD9F-6A0CD1700A06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52AC2-CDBB-46B4-8FFF-B8C309CD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9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1402080" y="81256"/>
            <a:ext cx="9144000" cy="1138773"/>
          </a:xfrm>
          <a:prstGeom prst="rect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400" b="1" spc="50" dirty="0" smtClean="0">
                <a:ln w="11430"/>
                <a:solidFill>
                  <a:srgbClr val="0000CC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แผนผังศูนย์เรียนรู้การสหกรณ์</a:t>
            </a:r>
          </a:p>
          <a:p>
            <a:pPr algn="ctr"/>
            <a:r>
              <a:rPr lang="th-TH" sz="3400" b="1" spc="50" dirty="0" smtClean="0">
                <a:ln w="11430"/>
                <a:solidFill>
                  <a:srgbClr val="0000CC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  สหกรณ์การเกษตรท่าเรือ  จำกัด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6479" y="203374"/>
            <a:ext cx="1007339" cy="100731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>
            <a:glow rad="139700">
              <a:schemeClr val="bg1">
                <a:alpha val="40000"/>
              </a:schemeClr>
            </a:glow>
          </a:effectLst>
        </p:spPr>
      </p:pic>
      <p:pic>
        <p:nvPicPr>
          <p:cNvPr id="6" name="Picture 3" descr="ต้นฉบับ โลโก้สหกรณ์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0615" y="39692"/>
            <a:ext cx="1214446" cy="121444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>
            <a:glow rad="139700">
              <a:schemeClr val="bg1">
                <a:alpha val="40000"/>
              </a:schemeClr>
            </a:glow>
          </a:effectLst>
        </p:spPr>
      </p:pic>
      <p:sp>
        <p:nvSpPr>
          <p:cNvPr id="7" name="สี่เหลี่ยมผืนผ้า 6"/>
          <p:cNvSpPr/>
          <p:nvPr/>
        </p:nvSpPr>
        <p:spPr>
          <a:xfrm>
            <a:off x="3902378" y="5153354"/>
            <a:ext cx="5072098" cy="1357322"/>
          </a:xfrm>
          <a:prstGeom prst="rect">
            <a:avLst/>
          </a:prstGeom>
          <a:solidFill>
            <a:srgbClr val="66FF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045914" y="1795768"/>
            <a:ext cx="785818" cy="71438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9045914" y="2581586"/>
            <a:ext cx="500066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902906" y="1795768"/>
            <a:ext cx="1071570" cy="71438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616890" y="1795768"/>
            <a:ext cx="1071570" cy="714380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759898" y="1795768"/>
            <a:ext cx="1071570" cy="71438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473882" y="1795768"/>
            <a:ext cx="1071570" cy="714380"/>
          </a:xfrm>
          <a:prstGeom prst="rect">
            <a:avLst/>
          </a:prstGeom>
          <a:solidFill>
            <a:srgbClr val="CC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วงรี 13"/>
          <p:cNvSpPr/>
          <p:nvPr/>
        </p:nvSpPr>
        <p:spPr>
          <a:xfrm>
            <a:off x="3759502" y="1724330"/>
            <a:ext cx="64294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3902378" y="2581586"/>
            <a:ext cx="5072098" cy="2500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วงรี 15"/>
          <p:cNvSpPr/>
          <p:nvPr/>
        </p:nvSpPr>
        <p:spPr>
          <a:xfrm>
            <a:off x="3759502" y="2438710"/>
            <a:ext cx="64294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545188" y="1581454"/>
            <a:ext cx="6643734" cy="5214974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54"/>
          <p:cNvSpPr txBox="1"/>
          <p:nvPr/>
        </p:nvSpPr>
        <p:spPr>
          <a:xfrm>
            <a:off x="5331138" y="365315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6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19" name="TextBox 55"/>
          <p:cNvSpPr txBox="1"/>
          <p:nvPr/>
        </p:nvSpPr>
        <p:spPr>
          <a:xfrm>
            <a:off x="8974476" y="258158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7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20" name="TextBox 56"/>
          <p:cNvSpPr txBox="1"/>
          <p:nvPr/>
        </p:nvSpPr>
        <p:spPr>
          <a:xfrm>
            <a:off x="9117352" y="193864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8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21" name="TextBox 57"/>
          <p:cNvSpPr txBox="1"/>
          <p:nvPr/>
        </p:nvSpPr>
        <p:spPr>
          <a:xfrm>
            <a:off x="8117220" y="193864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9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22" name="TextBox 58"/>
          <p:cNvSpPr txBox="1"/>
          <p:nvPr/>
        </p:nvSpPr>
        <p:spPr>
          <a:xfrm>
            <a:off x="6974212" y="193864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10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23" name="TextBox 59"/>
          <p:cNvSpPr txBox="1"/>
          <p:nvPr/>
        </p:nvSpPr>
        <p:spPr>
          <a:xfrm>
            <a:off x="5831204" y="193864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11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24" name="TextBox 60"/>
          <p:cNvSpPr txBox="1"/>
          <p:nvPr/>
        </p:nvSpPr>
        <p:spPr>
          <a:xfrm>
            <a:off x="4759634" y="193864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12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25" name="TextBox 61"/>
          <p:cNvSpPr txBox="1"/>
          <p:nvPr/>
        </p:nvSpPr>
        <p:spPr>
          <a:xfrm>
            <a:off x="3759502" y="186720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13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26" name="TextBox 62"/>
          <p:cNvSpPr txBox="1"/>
          <p:nvPr/>
        </p:nvSpPr>
        <p:spPr>
          <a:xfrm>
            <a:off x="3759502" y="258158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13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27" name="TextBox 63"/>
          <p:cNvSpPr txBox="1"/>
          <p:nvPr/>
        </p:nvSpPr>
        <p:spPr>
          <a:xfrm>
            <a:off x="1069542" y="1652892"/>
            <a:ext cx="5715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1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2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3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4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5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6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7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8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9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10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11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12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13</a:t>
            </a:r>
            <a:endParaRPr lang="th-TH" sz="24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28" name="TextBox 53"/>
          <p:cNvSpPr txBox="1"/>
          <p:nvPr/>
        </p:nvSpPr>
        <p:spPr>
          <a:xfrm>
            <a:off x="6188394" y="558198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5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29" name="TextBox 66"/>
          <p:cNvSpPr txBox="1"/>
          <p:nvPr/>
        </p:nvSpPr>
        <p:spPr>
          <a:xfrm>
            <a:off x="1694294" y="1652892"/>
            <a:ext cx="13573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สำนักงาน</a:t>
            </a:r>
            <a:endParaRPr lang="th-TH" sz="2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ลูกศรลง 29"/>
          <p:cNvSpPr/>
          <p:nvPr/>
        </p:nvSpPr>
        <p:spPr>
          <a:xfrm rot="5400000">
            <a:off x="9474542" y="2867338"/>
            <a:ext cx="1000132" cy="428628"/>
          </a:xfrm>
          <a:prstGeom prst="downArrow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7688592" y="3438842"/>
            <a:ext cx="1214446" cy="78581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6545584" y="3438842"/>
            <a:ext cx="500066" cy="785818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TextBox 50"/>
          <p:cNvSpPr txBox="1"/>
          <p:nvPr/>
        </p:nvSpPr>
        <p:spPr>
          <a:xfrm>
            <a:off x="6545584" y="365315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3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34" name="TextBox 47"/>
          <p:cNvSpPr txBox="1"/>
          <p:nvPr/>
        </p:nvSpPr>
        <p:spPr>
          <a:xfrm>
            <a:off x="7974344" y="362011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1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7117088" y="3438842"/>
            <a:ext cx="500066" cy="3571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TextBox 48"/>
          <p:cNvSpPr txBox="1"/>
          <p:nvPr/>
        </p:nvSpPr>
        <p:spPr>
          <a:xfrm>
            <a:off x="7045650" y="3405805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2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37" name="ลูกศรลง 36"/>
          <p:cNvSpPr/>
          <p:nvPr/>
        </p:nvSpPr>
        <p:spPr>
          <a:xfrm rot="5400000">
            <a:off x="9474542" y="4438974"/>
            <a:ext cx="1000132" cy="428628"/>
          </a:xfrm>
          <a:prstGeom prst="downArrow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8" name="TextBox 71"/>
          <p:cNvSpPr txBox="1"/>
          <p:nvPr/>
        </p:nvSpPr>
        <p:spPr>
          <a:xfrm>
            <a:off x="1694294" y="201008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ห้อง</a:t>
            </a:r>
            <a:r>
              <a:rPr lang="th-TH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แลป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TextBox 72"/>
          <p:cNvSpPr txBox="1"/>
          <p:nvPr/>
        </p:nvSpPr>
        <p:spPr>
          <a:xfrm>
            <a:off x="1694294" y="236727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ศูนย์เพาะกล้า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6617022" y="4724726"/>
            <a:ext cx="642942" cy="35719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TextBox 74"/>
          <p:cNvSpPr txBox="1"/>
          <p:nvPr/>
        </p:nvSpPr>
        <p:spPr>
          <a:xfrm>
            <a:off x="6617022" y="472472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 Cond" pitchFamily="34" charset="0"/>
              </a:rPr>
              <a:t>4</a:t>
            </a:r>
            <a:endParaRPr lang="th-TH" sz="2400" b="1" dirty="0">
              <a:latin typeface="Franklin Gothic Medium Cond" pitchFamily="34" charset="0"/>
            </a:endParaRPr>
          </a:p>
        </p:txBody>
      </p:sp>
      <p:sp>
        <p:nvSpPr>
          <p:cNvPr id="42" name="TextBox 75"/>
          <p:cNvSpPr txBox="1"/>
          <p:nvPr/>
        </p:nvSpPr>
        <p:spPr>
          <a:xfrm>
            <a:off x="1694294" y="272446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ห้องน้ำ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TextBox 76"/>
          <p:cNvSpPr txBox="1"/>
          <p:nvPr/>
        </p:nvSpPr>
        <p:spPr>
          <a:xfrm>
            <a:off x="1694294" y="308165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แปลงอนุบาลกล้า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4" name="TextBox 77"/>
          <p:cNvSpPr txBox="1"/>
          <p:nvPr/>
        </p:nvSpPr>
        <p:spPr>
          <a:xfrm>
            <a:off x="1694294" y="3477243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ลานตากคอนกรีต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5" name="TextBox 78"/>
          <p:cNvSpPr txBox="1"/>
          <p:nvPr/>
        </p:nvSpPr>
        <p:spPr>
          <a:xfrm>
            <a:off x="1694294" y="3834433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เครื่องชั่ง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TextBox 79"/>
          <p:cNvSpPr txBox="1"/>
          <p:nvPr/>
        </p:nvSpPr>
        <p:spPr>
          <a:xfrm>
            <a:off x="1694294" y="4224660"/>
            <a:ext cx="2208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ศูนย์รวบรวมผัก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TextBox 80"/>
          <p:cNvSpPr txBox="1"/>
          <p:nvPr/>
        </p:nvSpPr>
        <p:spPr>
          <a:xfrm>
            <a:off x="1689614" y="4581850"/>
            <a:ext cx="3070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โกดังเก็บเมล็ด</a:t>
            </a:r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พันธุ์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" name="TextBox 81"/>
          <p:cNvSpPr txBox="1"/>
          <p:nvPr/>
        </p:nvSpPr>
        <p:spPr>
          <a:xfrm>
            <a:off x="1710198" y="4951675"/>
            <a:ext cx="2880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โรงงานคัดเมล็ดพันธุ์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TextBox 82"/>
          <p:cNvSpPr txBox="1"/>
          <p:nvPr/>
        </p:nvSpPr>
        <p:spPr>
          <a:xfrm>
            <a:off x="1694294" y="529623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ฉางข้าว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0" name="TextBox 83"/>
          <p:cNvSpPr txBox="1"/>
          <p:nvPr/>
        </p:nvSpPr>
        <p:spPr>
          <a:xfrm>
            <a:off x="1694294" y="565342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โรงสี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" name="TextBox 84"/>
          <p:cNvSpPr txBox="1"/>
          <p:nvPr/>
        </p:nvSpPr>
        <p:spPr>
          <a:xfrm>
            <a:off x="1694294" y="601061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ไซโล </a:t>
            </a:r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</a:t>
            </a:r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ชุด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52" name="ตัวเชื่อมต่อตรง 51"/>
          <p:cNvCxnSpPr/>
          <p:nvPr/>
        </p:nvCxnSpPr>
        <p:spPr>
          <a:xfrm>
            <a:off x="1402080" y="1436990"/>
            <a:ext cx="9144000" cy="1588"/>
          </a:xfrm>
          <a:prstGeom prst="line">
            <a:avLst/>
          </a:prstGeom>
          <a:ln w="66675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08856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</Words>
  <Application>Microsoft Office PowerPoint</Application>
  <PresentationFormat>แบบจอกว้าง</PresentationFormat>
  <Paragraphs>43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Franklin Gothic Medium Cond</vt:lpstr>
      <vt:lpstr>LilyUPC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2</cp:revision>
  <dcterms:created xsi:type="dcterms:W3CDTF">2017-12-01T14:47:49Z</dcterms:created>
  <dcterms:modified xsi:type="dcterms:W3CDTF">2017-12-02T05:08:11Z</dcterms:modified>
</cp:coreProperties>
</file>